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01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98F6E8-8E1C-47E8-AFA5-503EAB05D7D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346041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8F6E8-8E1C-47E8-AFA5-503EAB05D7D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1785238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8F6E8-8E1C-47E8-AFA5-503EAB05D7D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317463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8F6E8-8E1C-47E8-AFA5-503EAB05D7D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1232904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98F6E8-8E1C-47E8-AFA5-503EAB05D7D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622767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98F6E8-8E1C-47E8-AFA5-503EAB05D7DF}"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238068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98F6E8-8E1C-47E8-AFA5-503EAB05D7DF}"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887671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98F6E8-8E1C-47E8-AFA5-503EAB05D7DF}"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50910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8F6E8-8E1C-47E8-AFA5-503EAB05D7DF}"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3935168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8F6E8-8E1C-47E8-AFA5-503EAB05D7DF}"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80325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8F6E8-8E1C-47E8-AFA5-503EAB05D7DF}"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26FDE8-19FF-465E-8D67-BA049A149E20}" type="slidenum">
              <a:rPr lang="en-US" smtClean="0"/>
              <a:t>‹#›</a:t>
            </a:fld>
            <a:endParaRPr lang="en-US"/>
          </a:p>
        </p:txBody>
      </p:sp>
    </p:spTree>
    <p:extLst>
      <p:ext uri="{BB962C8B-B14F-4D97-AF65-F5344CB8AC3E}">
        <p14:creationId xmlns:p14="http://schemas.microsoft.com/office/powerpoint/2010/main" val="106621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8F6E8-8E1C-47E8-AFA5-503EAB05D7DF}" type="datetimeFigureOut">
              <a:rPr lang="en-US" smtClean="0"/>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26FDE8-19FF-465E-8D67-BA049A149E20}" type="slidenum">
              <a:rPr lang="en-US" smtClean="0"/>
              <a:t>‹#›</a:t>
            </a:fld>
            <a:endParaRPr lang="en-US"/>
          </a:p>
        </p:txBody>
      </p:sp>
    </p:spTree>
    <p:extLst>
      <p:ext uri="{BB962C8B-B14F-4D97-AF65-F5344CB8AC3E}">
        <p14:creationId xmlns:p14="http://schemas.microsoft.com/office/powerpoint/2010/main" val="33021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uru99.com/functional-testing.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uru99.com/white-box-testing.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uru99.com/learn-penetration-testing.html" TargetMode="External"/><Relationship Id="rId2" Type="http://schemas.openxmlformats.org/officeDocument/2006/relationships/hyperlink" Target="https://www.guru99.com/integration-testing.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Grey Box Testing</a:t>
            </a:r>
            <a:endParaRPr lang="en-US" dirty="0"/>
          </a:p>
        </p:txBody>
      </p:sp>
      <p:sp>
        <p:nvSpPr>
          <p:cNvPr id="3" name="Subtitle 2"/>
          <p:cNvSpPr>
            <a:spLocks noGrp="1"/>
          </p:cNvSpPr>
          <p:nvPr>
            <p:ph type="subTitle" idx="1"/>
          </p:nvPr>
        </p:nvSpPr>
        <p:spPr/>
        <p:txBody>
          <a:bodyPr/>
          <a:lstStyle/>
          <a:p>
            <a:r>
              <a:rPr lang="en-US" smtClean="0"/>
              <a:t>L12   </a:t>
            </a:r>
            <a:r>
              <a:rPr lang="en-US" smtClean="0"/>
              <a:t>2020</a:t>
            </a:r>
            <a:endParaRPr lang="en-US" dirty="0"/>
          </a:p>
        </p:txBody>
      </p:sp>
    </p:spTree>
    <p:extLst>
      <p:ext uri="{BB962C8B-B14F-4D97-AF65-F5344CB8AC3E}">
        <p14:creationId xmlns:p14="http://schemas.microsoft.com/office/powerpoint/2010/main" val="2529906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Usually, Grey box methodology uses automated software testing tools to conduct the testing. Stubs and module drivers are created to relieve tester to manually generate the code. </a:t>
            </a:r>
          </a:p>
        </p:txBody>
      </p:sp>
    </p:spTree>
    <p:extLst>
      <p:ext uri="{BB962C8B-B14F-4D97-AF65-F5344CB8AC3E}">
        <p14:creationId xmlns:p14="http://schemas.microsoft.com/office/powerpoint/2010/main" val="1412464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to perform Grey box Testing</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Step </a:t>
            </a:r>
            <a:r>
              <a:rPr lang="en-US" b="1" dirty="0"/>
              <a:t>1</a:t>
            </a:r>
            <a:r>
              <a:rPr lang="en-US" dirty="0"/>
              <a:t>: Identify inputs</a:t>
            </a:r>
          </a:p>
          <a:p>
            <a:r>
              <a:rPr lang="en-US" b="1" dirty="0"/>
              <a:t>Step 2</a:t>
            </a:r>
            <a:r>
              <a:rPr lang="en-US" dirty="0"/>
              <a:t>: Identify outputs</a:t>
            </a:r>
          </a:p>
          <a:p>
            <a:r>
              <a:rPr lang="en-US" b="1" dirty="0"/>
              <a:t>Step 3</a:t>
            </a:r>
            <a:r>
              <a:rPr lang="en-US" dirty="0"/>
              <a:t>: Identify major paths</a:t>
            </a:r>
          </a:p>
          <a:p>
            <a:r>
              <a:rPr lang="en-US" b="1" dirty="0"/>
              <a:t>Step 4</a:t>
            </a:r>
            <a:r>
              <a:rPr lang="en-US" dirty="0"/>
              <a:t>: Identify </a:t>
            </a:r>
            <a:r>
              <a:rPr lang="en-US" dirty="0" err="1"/>
              <a:t>Subfunctions</a:t>
            </a:r>
            <a:endParaRPr lang="en-US" dirty="0"/>
          </a:p>
          <a:p>
            <a:r>
              <a:rPr lang="en-US" b="1" dirty="0"/>
              <a:t>Step 5</a:t>
            </a:r>
            <a:r>
              <a:rPr lang="en-US" dirty="0"/>
              <a:t>: Develop inputs for </a:t>
            </a:r>
            <a:r>
              <a:rPr lang="en-US" dirty="0" err="1"/>
              <a:t>Subfunctions</a:t>
            </a:r>
            <a:endParaRPr lang="en-US" dirty="0"/>
          </a:p>
          <a:p>
            <a:r>
              <a:rPr lang="en-US" b="1" dirty="0"/>
              <a:t>Step 6</a:t>
            </a:r>
            <a:r>
              <a:rPr lang="en-US" dirty="0"/>
              <a:t>: Develop outputs for </a:t>
            </a:r>
            <a:r>
              <a:rPr lang="en-US" dirty="0" err="1"/>
              <a:t>Subfunctions</a:t>
            </a:r>
            <a:endParaRPr lang="en-US" dirty="0"/>
          </a:p>
          <a:p>
            <a:r>
              <a:rPr lang="en-US" b="1" dirty="0"/>
              <a:t>Step 7</a:t>
            </a:r>
            <a:r>
              <a:rPr lang="en-US" dirty="0"/>
              <a:t>: Execute test case for </a:t>
            </a:r>
            <a:r>
              <a:rPr lang="en-US" dirty="0" err="1"/>
              <a:t>Subfunctions</a:t>
            </a:r>
            <a:endParaRPr lang="en-US" dirty="0"/>
          </a:p>
          <a:p>
            <a:r>
              <a:rPr lang="en-US" b="1" dirty="0"/>
              <a:t>Step 8</a:t>
            </a:r>
            <a:r>
              <a:rPr lang="en-US" dirty="0"/>
              <a:t>: Verify correct result for </a:t>
            </a:r>
            <a:r>
              <a:rPr lang="en-US" dirty="0" err="1"/>
              <a:t>Subfunctions</a:t>
            </a:r>
            <a:endParaRPr lang="en-US" dirty="0"/>
          </a:p>
          <a:p>
            <a:r>
              <a:rPr lang="en-US" b="1" dirty="0"/>
              <a:t>Step 9</a:t>
            </a:r>
            <a:r>
              <a:rPr lang="en-US" dirty="0"/>
              <a:t>: Repeat steps 4 &amp; 8 for other </a:t>
            </a:r>
            <a:r>
              <a:rPr lang="en-US" dirty="0" err="1"/>
              <a:t>Subfunctions</a:t>
            </a:r>
            <a:endParaRPr lang="en-US" dirty="0"/>
          </a:p>
          <a:p>
            <a:r>
              <a:rPr lang="en-US" b="1" dirty="0"/>
              <a:t>Step 10</a:t>
            </a:r>
            <a:r>
              <a:rPr lang="en-US" dirty="0"/>
              <a:t>: Repeat steps 7 &amp; 8 for other </a:t>
            </a:r>
            <a:r>
              <a:rPr lang="en-US" dirty="0" err="1"/>
              <a:t>Subfunctions</a:t>
            </a:r>
            <a:endParaRPr lang="en-US" dirty="0"/>
          </a:p>
          <a:p>
            <a:endParaRPr lang="en-US" dirty="0"/>
          </a:p>
        </p:txBody>
      </p:sp>
    </p:spTree>
    <p:extLst>
      <p:ext uri="{BB962C8B-B14F-4D97-AF65-F5344CB8AC3E}">
        <p14:creationId xmlns:p14="http://schemas.microsoft.com/office/powerpoint/2010/main" val="887522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test cases for grey box testing may include, GUI related, Security related, Database related, Browser related, Operational system related, etc. </a:t>
            </a:r>
          </a:p>
        </p:txBody>
      </p:sp>
    </p:spTree>
    <p:extLst>
      <p:ext uri="{BB962C8B-B14F-4D97-AF65-F5344CB8AC3E}">
        <p14:creationId xmlns:p14="http://schemas.microsoft.com/office/powerpoint/2010/main" val="4009984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Gray Box Testing Challenges </a:t>
            </a:r>
            <a:br>
              <a:rPr lang="en-US" b="1" dirty="0" smtClean="0"/>
            </a:br>
            <a:endParaRPr lang="en-US" dirty="0"/>
          </a:p>
        </p:txBody>
      </p:sp>
      <p:sp>
        <p:nvSpPr>
          <p:cNvPr id="3" name="Content Placeholder 2"/>
          <p:cNvSpPr>
            <a:spLocks noGrp="1"/>
          </p:cNvSpPr>
          <p:nvPr>
            <p:ph idx="1"/>
          </p:nvPr>
        </p:nvSpPr>
        <p:spPr/>
        <p:txBody>
          <a:bodyPr/>
          <a:lstStyle/>
          <a:p>
            <a:r>
              <a:rPr lang="en-US" dirty="0" smtClean="0"/>
              <a:t>When </a:t>
            </a:r>
            <a:r>
              <a:rPr lang="en-US" dirty="0"/>
              <a:t>a component under test encounter a failure of some kind may lead to abortion of the ongoing operation</a:t>
            </a:r>
          </a:p>
          <a:p>
            <a:r>
              <a:rPr lang="en-US" dirty="0"/>
              <a:t>When test executes in full but the content of the result is incorrect.</a:t>
            </a:r>
          </a:p>
          <a:p>
            <a:endParaRPr lang="en-US" dirty="0"/>
          </a:p>
        </p:txBody>
      </p:sp>
    </p:spTree>
    <p:extLst>
      <p:ext uri="{BB962C8B-B14F-4D97-AF65-F5344CB8AC3E}">
        <p14:creationId xmlns:p14="http://schemas.microsoft.com/office/powerpoint/2010/main" val="3799397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Summary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overall cost of system defects can be reduced and prevent from passing further with Grey box testing</a:t>
            </a:r>
          </a:p>
          <a:p>
            <a:r>
              <a:rPr lang="en-US" dirty="0"/>
              <a:t>Grey box testing is suited more for GUI,</a:t>
            </a:r>
            <a:r>
              <a:rPr lang="en-US" dirty="0">
                <a:hlinkClick r:id="rId2"/>
              </a:rPr>
              <a:t> </a:t>
            </a:r>
            <a:r>
              <a:rPr lang="en-US" dirty="0"/>
              <a:t>Functional Testing, security assessment, web applications, web-services, etc.</a:t>
            </a:r>
          </a:p>
          <a:p>
            <a:r>
              <a:rPr lang="en-US" dirty="0"/>
              <a:t>Techniques used for Grey box Testing</a:t>
            </a:r>
          </a:p>
          <a:p>
            <a:pPr lvl="1"/>
            <a:r>
              <a:rPr lang="en-US" dirty="0"/>
              <a:t>Matrix Testing</a:t>
            </a:r>
          </a:p>
          <a:p>
            <a:pPr lvl="1"/>
            <a:r>
              <a:rPr lang="en-US" dirty="0"/>
              <a:t>Regression Testing</a:t>
            </a:r>
          </a:p>
          <a:p>
            <a:pPr lvl="1"/>
            <a:r>
              <a:rPr lang="en-US" dirty="0"/>
              <a:t>OAT or Orthogonal Array Testing</a:t>
            </a:r>
          </a:p>
          <a:p>
            <a:pPr lvl="1"/>
            <a:r>
              <a:rPr lang="en-US" dirty="0"/>
              <a:t>Pattern Testing</a:t>
            </a:r>
          </a:p>
          <a:p>
            <a:endParaRPr lang="en-US" dirty="0"/>
          </a:p>
        </p:txBody>
      </p:sp>
    </p:spTree>
    <p:extLst>
      <p:ext uri="{BB962C8B-B14F-4D97-AF65-F5344CB8AC3E}">
        <p14:creationId xmlns:p14="http://schemas.microsoft.com/office/powerpoint/2010/main" val="771458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Gray Box Testing?</a:t>
            </a:r>
            <a:endParaRPr lang="en-US" dirty="0"/>
          </a:p>
        </p:txBody>
      </p:sp>
      <p:sp>
        <p:nvSpPr>
          <p:cNvPr id="3" name="Content Placeholder 2"/>
          <p:cNvSpPr>
            <a:spLocks noGrp="1"/>
          </p:cNvSpPr>
          <p:nvPr>
            <p:ph idx="1"/>
          </p:nvPr>
        </p:nvSpPr>
        <p:spPr/>
        <p:txBody>
          <a:bodyPr>
            <a:normAutofit lnSpcReduction="10000"/>
          </a:bodyPr>
          <a:lstStyle/>
          <a:p>
            <a:r>
              <a:rPr lang="en-US" dirty="0"/>
              <a:t>Gray Box Testing is a technique to test the software product or application with partial knowledge of the internal workings of an application. </a:t>
            </a:r>
          </a:p>
          <a:p>
            <a:r>
              <a:rPr lang="en-US" dirty="0"/>
              <a:t>In this process, context specific errors that are related to web systems are commonly identified. It will increase the testing coverage by concentrating on all of the layers of any complex system.</a:t>
            </a:r>
            <a:r>
              <a:rPr lang="en-US" b="1" dirty="0"/>
              <a:t> </a:t>
            </a:r>
            <a:endParaRPr lang="en-US" dirty="0"/>
          </a:p>
          <a:p>
            <a:pPr marL="0" indent="0">
              <a:buNone/>
            </a:pPr>
            <a:endParaRPr lang="en-US" dirty="0"/>
          </a:p>
        </p:txBody>
      </p:sp>
    </p:spTree>
    <p:extLst>
      <p:ext uri="{BB962C8B-B14F-4D97-AF65-F5344CB8AC3E}">
        <p14:creationId xmlns:p14="http://schemas.microsoft.com/office/powerpoint/2010/main" val="337535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Combination of White-box and Black-box</a:t>
            </a:r>
            <a:endParaRPr lang="en-US" sz="3600" b="1" dirty="0"/>
          </a:p>
        </p:txBody>
      </p:sp>
      <p:sp>
        <p:nvSpPr>
          <p:cNvPr id="3" name="Content Placeholder 2"/>
          <p:cNvSpPr>
            <a:spLocks noGrp="1"/>
          </p:cNvSpPr>
          <p:nvPr>
            <p:ph idx="1"/>
          </p:nvPr>
        </p:nvSpPr>
        <p:spPr/>
        <p:txBody>
          <a:bodyPr>
            <a:normAutofit lnSpcReduction="10000"/>
          </a:bodyPr>
          <a:lstStyle/>
          <a:p>
            <a:pPr marL="0" indent="0">
              <a:buNone/>
            </a:pPr>
            <a:r>
              <a:rPr lang="en-US" dirty="0"/>
              <a:t>Gray Box Testing is a software testing method, which is a combination of both </a:t>
            </a:r>
            <a:r>
              <a:rPr lang="en-US" dirty="0">
                <a:hlinkClick r:id="rId2"/>
              </a:rPr>
              <a:t>White Box Testing</a:t>
            </a:r>
            <a:r>
              <a:rPr lang="en-US" dirty="0"/>
              <a:t> and Black Box Testing method. </a:t>
            </a:r>
          </a:p>
          <a:p>
            <a:r>
              <a:rPr lang="en-US" dirty="0"/>
              <a:t>In White Box testing internal structure (code) is known</a:t>
            </a:r>
          </a:p>
          <a:p>
            <a:r>
              <a:rPr lang="en-US" dirty="0"/>
              <a:t>In Black Box testing internal structure (code) is unknown</a:t>
            </a:r>
          </a:p>
          <a:p>
            <a:r>
              <a:rPr lang="en-US" dirty="0"/>
              <a:t>In Grey Box Testing internal structure (code) is partially known</a:t>
            </a:r>
          </a:p>
          <a:p>
            <a:pPr marL="0" indent="0">
              <a:buNone/>
            </a:pPr>
            <a:endParaRPr lang="en-US" dirty="0"/>
          </a:p>
        </p:txBody>
      </p:sp>
    </p:spTree>
    <p:extLst>
      <p:ext uri="{BB962C8B-B14F-4D97-AF65-F5344CB8AC3E}">
        <p14:creationId xmlns:p14="http://schemas.microsoft.com/office/powerpoint/2010/main" val="25639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Gray Box Testing gives the ability to test both sides of an application, presentation layer as well as the code part. It is primarily useful in </a:t>
            </a:r>
            <a:r>
              <a:rPr lang="en-US" dirty="0">
                <a:hlinkClick r:id="rId2"/>
              </a:rPr>
              <a:t>Integration Testing</a:t>
            </a:r>
            <a:r>
              <a:rPr lang="en-US" dirty="0"/>
              <a:t> and </a:t>
            </a:r>
            <a:r>
              <a:rPr lang="en-US" dirty="0">
                <a:hlinkClick r:id="rId3"/>
              </a:rPr>
              <a:t>Penetration Testing</a:t>
            </a:r>
            <a:r>
              <a:rPr lang="en-US" dirty="0"/>
              <a:t>.</a:t>
            </a:r>
          </a:p>
        </p:txBody>
      </p:sp>
    </p:spTree>
    <p:extLst>
      <p:ext uri="{BB962C8B-B14F-4D97-AF65-F5344CB8AC3E}">
        <p14:creationId xmlns:p14="http://schemas.microsoft.com/office/powerpoint/2010/main" val="4008392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 of Gray Box Testing</a:t>
            </a:r>
            <a:endParaRPr lang="en-US" dirty="0"/>
          </a:p>
        </p:txBody>
      </p:sp>
      <p:sp>
        <p:nvSpPr>
          <p:cNvPr id="3" name="Content Placeholder 2"/>
          <p:cNvSpPr>
            <a:spLocks noGrp="1"/>
          </p:cNvSpPr>
          <p:nvPr>
            <p:ph idx="1"/>
          </p:nvPr>
        </p:nvSpPr>
        <p:spPr/>
        <p:txBody>
          <a:bodyPr/>
          <a:lstStyle/>
          <a:p>
            <a:pPr marL="0" indent="0">
              <a:buNone/>
            </a:pPr>
            <a:r>
              <a:rPr lang="en-US" dirty="0" smtClean="0"/>
              <a:t>While </a:t>
            </a:r>
            <a:r>
              <a:rPr lang="en-US" dirty="0"/>
              <a:t>testing websites feature like links or orphan links, if tester encounters any problem with these links, then he can make the changes straightaway in HTML code and can check in real time. </a:t>
            </a:r>
          </a:p>
        </p:txBody>
      </p:sp>
    </p:spTree>
    <p:extLst>
      <p:ext uri="{BB962C8B-B14F-4D97-AF65-F5344CB8AC3E}">
        <p14:creationId xmlns:p14="http://schemas.microsoft.com/office/powerpoint/2010/main" val="4243664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Gray Box Testing </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Gray </a:t>
            </a:r>
            <a:r>
              <a:rPr lang="en-US" dirty="0"/>
              <a:t>Box Testing is performed for the following reason, </a:t>
            </a:r>
          </a:p>
          <a:p>
            <a:r>
              <a:rPr lang="en-US" dirty="0"/>
              <a:t>It provides combined benefits of both black box testing and white box testing both</a:t>
            </a:r>
          </a:p>
          <a:p>
            <a:r>
              <a:rPr lang="en-US" dirty="0"/>
              <a:t>It combines the input of developers as well as testers and improves overall product quality</a:t>
            </a:r>
          </a:p>
          <a:p>
            <a:r>
              <a:rPr lang="en-US" dirty="0"/>
              <a:t>It reduces the overhead of long process of testing functional and non-functional types</a:t>
            </a:r>
          </a:p>
          <a:p>
            <a:r>
              <a:rPr lang="en-US" dirty="0"/>
              <a:t>It gives enough free time for developer to fix defects</a:t>
            </a:r>
          </a:p>
          <a:p>
            <a:r>
              <a:rPr lang="en-US" dirty="0"/>
              <a:t>Testing is done from the user point of view rather than designer point of view</a:t>
            </a:r>
          </a:p>
          <a:p>
            <a:endParaRPr lang="en-US" dirty="0"/>
          </a:p>
        </p:txBody>
      </p:sp>
    </p:spTree>
    <p:extLst>
      <p:ext uri="{BB962C8B-B14F-4D97-AF65-F5344CB8AC3E}">
        <p14:creationId xmlns:p14="http://schemas.microsoft.com/office/powerpoint/2010/main" val="52864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Gray Box Testing Strategy</a:t>
            </a:r>
            <a:br>
              <a:rPr lang="en-US" b="1" dirty="0" smtClean="0"/>
            </a:br>
            <a:endParaRPr lang="en-US" dirty="0"/>
          </a:p>
        </p:txBody>
      </p:sp>
      <p:sp>
        <p:nvSpPr>
          <p:cNvPr id="3" name="Content Placeholder 2"/>
          <p:cNvSpPr>
            <a:spLocks noGrp="1"/>
          </p:cNvSpPr>
          <p:nvPr>
            <p:ph idx="1"/>
          </p:nvPr>
        </p:nvSpPr>
        <p:spPr/>
        <p:txBody>
          <a:bodyPr/>
          <a:lstStyle/>
          <a:p>
            <a:r>
              <a:rPr lang="en-US" dirty="0" smtClean="0"/>
              <a:t>To </a:t>
            </a:r>
            <a:r>
              <a:rPr lang="en-US" dirty="0"/>
              <a:t>perform Gray box testing, it is not necessary that the tester has the access to the source code. Test are designed based on the knowledge of algorithm, architectures, internal states, or other high -level descriptions of the program behavior. </a:t>
            </a:r>
          </a:p>
          <a:p>
            <a:endParaRPr lang="en-US" dirty="0"/>
          </a:p>
        </p:txBody>
      </p:sp>
    </p:spTree>
    <p:extLst>
      <p:ext uri="{BB962C8B-B14F-4D97-AF65-F5344CB8AC3E}">
        <p14:creationId xmlns:p14="http://schemas.microsoft.com/office/powerpoint/2010/main" val="1397699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To perform Gray box Testing</a:t>
            </a:r>
          </a:p>
          <a:p>
            <a:r>
              <a:rPr lang="en-US" dirty="0" smtClean="0"/>
              <a:t>It </a:t>
            </a:r>
            <a:r>
              <a:rPr lang="en-US" dirty="0"/>
              <a:t>applies straight forward technique of black box testing</a:t>
            </a:r>
          </a:p>
          <a:p>
            <a:r>
              <a:rPr lang="en-US" dirty="0"/>
              <a:t>It is based on requirement test case generation, as such it presets all the conditions before the program is tested by assertion method.</a:t>
            </a:r>
          </a:p>
          <a:p>
            <a:endParaRPr lang="en-US" dirty="0" smtClean="0"/>
          </a:p>
          <a:p>
            <a:endParaRPr lang="en-US" dirty="0"/>
          </a:p>
        </p:txBody>
      </p:sp>
    </p:spTree>
    <p:extLst>
      <p:ext uri="{BB962C8B-B14F-4D97-AF65-F5344CB8AC3E}">
        <p14:creationId xmlns:p14="http://schemas.microsoft.com/office/powerpoint/2010/main" val="4136402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Techniques used for Grey box Testing</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Matrix </a:t>
            </a:r>
            <a:r>
              <a:rPr lang="en-US" b="1" dirty="0"/>
              <a:t>Testing: </a:t>
            </a:r>
            <a:r>
              <a:rPr lang="en-US" dirty="0"/>
              <a:t>This testing technique involves defining all the variables that exist in their programs. </a:t>
            </a:r>
          </a:p>
          <a:p>
            <a:r>
              <a:rPr lang="en-US" b="1" dirty="0"/>
              <a:t>Regression Testing</a:t>
            </a:r>
            <a:r>
              <a:rPr lang="en-US" dirty="0"/>
              <a:t>: To check whether the change in the previous version has regressed other aspects of the program in the new version. It will be done by testing strategies like retest all, retest risky use cases, retest within firewall.</a:t>
            </a:r>
          </a:p>
          <a:p>
            <a:r>
              <a:rPr lang="en-US" b="1" dirty="0"/>
              <a:t>Orthogonal Array Testing or OAT</a:t>
            </a:r>
            <a:r>
              <a:rPr lang="en-US" dirty="0"/>
              <a:t>: It provides maximum code coverage with minimum test cases. </a:t>
            </a:r>
          </a:p>
          <a:p>
            <a:r>
              <a:rPr lang="en-US" b="1" dirty="0"/>
              <a:t>Pattern Testing:</a:t>
            </a:r>
            <a:r>
              <a:rPr lang="en-US" dirty="0"/>
              <a:t> This testing is performed on the historical data of the previous system defects. Unlike black box testing, gray box testing digs within the code and determines why the failure happened</a:t>
            </a:r>
          </a:p>
          <a:p>
            <a:endParaRPr lang="en-US" dirty="0"/>
          </a:p>
        </p:txBody>
      </p:sp>
    </p:spTree>
    <p:extLst>
      <p:ext uri="{BB962C8B-B14F-4D97-AF65-F5344CB8AC3E}">
        <p14:creationId xmlns:p14="http://schemas.microsoft.com/office/powerpoint/2010/main" val="3414518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729</Words>
  <Application>Microsoft Office PowerPoint</Application>
  <PresentationFormat>On-screen Show (4:3)</PresentationFormat>
  <Paragraphs>54</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Grey Box Testing</vt:lpstr>
      <vt:lpstr>What is Gray Box Testing?</vt:lpstr>
      <vt:lpstr>Combination of White-box and Black-box</vt:lpstr>
      <vt:lpstr>PowerPoint Presentation</vt:lpstr>
      <vt:lpstr>Example of Gray Box Testing</vt:lpstr>
      <vt:lpstr>Why Gray Box Testing  </vt:lpstr>
      <vt:lpstr>Gray Box Testing Strategy </vt:lpstr>
      <vt:lpstr>PowerPoint Presentation</vt:lpstr>
      <vt:lpstr>Techniques used for Grey box Testing </vt:lpstr>
      <vt:lpstr>PowerPoint Presentation</vt:lpstr>
      <vt:lpstr>Steps to perform Grey box Testing </vt:lpstr>
      <vt:lpstr>PowerPoint Presentation</vt:lpstr>
      <vt:lpstr>Gray Box Testing Challenges  </vt:lpstr>
      <vt:lpstr>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Grey Box Testing</dc:title>
  <dc:creator>Windows User</dc:creator>
  <cp:lastModifiedBy>Office</cp:lastModifiedBy>
  <cp:revision>6</cp:revision>
  <dcterms:created xsi:type="dcterms:W3CDTF">2018-04-02T05:45:47Z</dcterms:created>
  <dcterms:modified xsi:type="dcterms:W3CDTF">2020-03-25T09:47:23Z</dcterms:modified>
</cp:coreProperties>
</file>